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0CAEE-C976-4999-BDCC-D5EAEBC6F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C42CA-E715-47F7-BC13-848D82A52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07656-1721-43CF-B17A-7519E0DA9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923CA-7F18-4C4A-BF05-05811971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62865-3987-4AEC-B71F-7CFD4C93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9395-DB68-4422-8811-20909C87D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4D863-7B51-429D-A01C-FD69B8DC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A8F18-6DDE-4684-91A4-1153B8E1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3E0EA-159B-437E-B564-DDEEDF4B2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81996-5498-480C-994D-4E40EAAC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3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4D8C1-E39E-449E-AECD-4BA256524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BCF28-5053-4007-B5CB-4F5B6BE70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B71B4-489E-4872-BC3F-FD06F1F6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AB3D6-947A-4110-9129-AC612830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33AC-C0BB-4D1A-8D30-79770155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FA1D-C1BF-4DAD-B675-F3E2351E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BCD23-E163-4AFC-8AD5-17CDB2F46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4C1E4-58A6-43C8-B14D-F8025F67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768B7-9051-434F-B641-CADA4EF1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A47F-D39B-4769-9C9C-CE467E06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9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93E0-D91E-4ACC-B3FA-3BC24A39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8F48B-5413-47D6-AFB6-AA1C94879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4E49C-8CF9-4070-B81C-85E8EF2B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C3C6B-B3CC-4BD8-96BF-14596CF0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2C88E-6909-473C-AE01-21D65830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07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6D32-3D6D-4C1B-82CC-494EB936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B527-0F59-462A-BB28-0D7366493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9C280-EC1C-4872-81EC-DC4F666B0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AF9EA-487C-46D9-8DEC-8BB13F90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8FA1-B642-4D0D-B30B-1403924A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28760-C19D-46F9-A1AC-E0D80464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9D79-6AAA-48C8-8BF7-8A6207432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7D446-4E17-4117-84F0-959469B5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73B7B-5C28-4D19-B173-BE898C547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3DA50B-2C38-4222-A01D-7E7E0E3F6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48BAE-CD1F-4DF6-B4D5-A0DE82D0A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18663-61F0-4565-A4FA-12F56D3F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DF26A-6E4B-496C-AF0A-8287916B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65C78-0D37-49C3-9F61-331A4079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1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81E2-1157-44FA-91A3-F6B2D6EF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82094-8409-4FE6-B6DF-A70BC039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8EEA7-3F6F-4D34-BCB9-FE99FF98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CC1EB-7FF2-4379-BBF0-08CDEC18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5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FB6C4-092A-4C41-BC40-B578C7BA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E67A5-64E6-45A6-9EB4-5D87489D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0D001-7EBC-4F42-84B8-5ECC40FE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8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7873-E786-4E79-A5B8-0587545E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E2CE8-779F-441C-B8E7-982DA8623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FFC68-0F81-41C0-BAF9-DC3108A41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41F49-C3A6-44C8-AA4F-52CE21B9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C2C00-7D30-440D-9B7A-8E34DF8F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F9448-EF73-42B4-9E08-06934CDE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6CC9-C17F-4441-9EAE-EC2CDF4F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295F9-E1F0-4028-979B-70D36C80D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A4671-6F84-4CCF-8880-BA110F574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36146-0C0A-40C3-8D2F-73A9DD10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125C8-D19B-477A-AB1C-98F38F47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697BF-982B-4301-90AE-A60F8893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2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682BC8-330C-4138-A9F1-1FDF35BF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405F3-779F-431E-A070-ECE9A8EA6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6C80C-E4D3-4DBA-B954-04D988F24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E614F-3F64-49A1-AE3F-1EF65E8719A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95072-E170-4EFF-842A-478739D01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36797-BEB8-4E0F-B51A-2066FC3C2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0A30D-70DF-4E37-809A-4E8C7BC2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4F328-ABA6-4570-BF98-A10CD9C4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/>
          <a:lstStyle/>
          <a:p>
            <a:r>
              <a:rPr lang="en-US" dirty="0"/>
              <a:t>Albert A. Latina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8F111-3E3F-4295-86A5-5BB337DE8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949325"/>
          </a:xfrm>
        </p:spPr>
        <p:txBody>
          <a:bodyPr>
            <a:normAutofit/>
          </a:bodyPr>
          <a:lstStyle/>
          <a:p>
            <a:r>
              <a:rPr lang="en-US" dirty="0"/>
              <a:t>14 June 1936 -25 August 2021</a:t>
            </a:r>
          </a:p>
          <a:p>
            <a:r>
              <a:rPr lang="en-US" dirty="0"/>
              <a:t>Past FFGC President 2019-2021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ADC73-84EF-4158-B73E-D15FB003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r="24051" b="55350"/>
          <a:stretch/>
        </p:blipFill>
        <p:spPr>
          <a:xfrm rot="5400000">
            <a:off x="-1744795" y="1835088"/>
            <a:ext cx="6667295" cy="3177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E7ADD-16F7-4ABC-AE61-3793865AD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0"/>
          <a:stretch/>
        </p:blipFill>
        <p:spPr>
          <a:xfrm>
            <a:off x="8654332" y="4222805"/>
            <a:ext cx="3537668" cy="2635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06314-7F00-4D79-8536-A3F948F06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0469" y="534504"/>
            <a:ext cx="4276035" cy="32070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CF709-9765-4A9A-B192-63C506878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5130" y="4802389"/>
            <a:ext cx="2365292" cy="1773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84A8A9-1031-466E-A5CF-8C9A67102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755" y="298449"/>
            <a:ext cx="2387600" cy="1790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829D3C-5EAA-4360-AB21-99B89FD42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8907" y="4788366"/>
            <a:ext cx="2365295" cy="1773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A29D6F-B57C-49C3-AF48-E8CACB0599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13738" r="39148"/>
          <a:stretch/>
        </p:blipFill>
        <p:spPr>
          <a:xfrm>
            <a:off x="5118655" y="4492705"/>
            <a:ext cx="1335819" cy="23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3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F7462-1C1C-4C11-A8E9-AA18E9E0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man of many hats!</a:t>
            </a:r>
          </a:p>
        </p:txBody>
      </p:sp>
      <p:pic>
        <p:nvPicPr>
          <p:cNvPr id="1026" name="Picture 2" descr="Obituary of Albert Americo Latina">
            <a:extLst>
              <a:ext uri="{FF2B5EF4-FFF2-40B4-BE49-F238E27FC236}">
                <a16:creationId xmlns:a16="http://schemas.microsoft.com/office/drawing/2014/main" id="{84F6530C-DE52-42C5-9591-33BDA718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89" y="1486314"/>
            <a:ext cx="3871311" cy="41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90742-DF39-45D2-858C-E571520A7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08" y="1843873"/>
            <a:ext cx="3388581" cy="4518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5898E8-6283-43A2-A4B1-1800E475F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9"/>
          <a:stretch/>
        </p:blipFill>
        <p:spPr>
          <a:xfrm>
            <a:off x="791239" y="2612086"/>
            <a:ext cx="3888188" cy="4245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5AE082-398B-4531-A2AF-DFC8A31A0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139" y="395339"/>
            <a:ext cx="3162713" cy="23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3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1657-41C1-4339-8BF2-C00F43E1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man of many talents!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35C4A-8797-4A94-A0A4-FA5B4A7DF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75" y="3085106"/>
            <a:ext cx="5030525" cy="3772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ADD21-E234-4E7F-B783-38F331677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9758"/>
            <a:ext cx="3988242" cy="3988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2FB55F-6EB7-4D42-8BE9-150A177FC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42" y="1574358"/>
            <a:ext cx="3828553" cy="3828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8643A-3DC5-467E-BBE3-E85BF003B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95" y="66634"/>
            <a:ext cx="4330811" cy="32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7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301B-B68F-418E-8CC3-297FD6EE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98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A man who loved his family!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9AFBC-8F76-4B5E-B1EB-916EC711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5551"/>
            <a:ext cx="4256599" cy="3192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971E6-0C21-4FD4-A339-6A4D228A0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13" y="1184746"/>
            <a:ext cx="5897217" cy="4422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1165C-906E-49D7-8C14-AA8202649D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/>
          <a:stretch/>
        </p:blipFill>
        <p:spPr>
          <a:xfrm>
            <a:off x="8889557" y="3079140"/>
            <a:ext cx="4585915" cy="3850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E6989-3733-4CF5-A24F-8CDDD45B24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1"/>
          <a:stretch/>
        </p:blipFill>
        <p:spPr>
          <a:xfrm>
            <a:off x="644055" y="1184746"/>
            <a:ext cx="2464904" cy="24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7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E1C8-165E-4668-9BFE-C871FC1A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man who will not soon be forgotten!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D8D12-77C7-4F75-990F-DE1591E0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401416"/>
            <a:ext cx="48768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F7AB-C201-4989-AFF9-3834B072E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57" y="3896139"/>
            <a:ext cx="4418745" cy="2961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D4300-A1DF-4F94-B724-60872B358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4282" y="1878632"/>
            <a:ext cx="4800159" cy="3600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868013-B20E-45ED-9778-EE2A865BB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36" y="1427259"/>
            <a:ext cx="3291840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DBE0C-62BE-43B2-A455-7789A03A1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270"/>
            <a:ext cx="2888973" cy="21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6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43</Words>
  <Application>Microsoft Office PowerPoint</Application>
  <PresentationFormat>Widescreen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Albert A. Latina</vt:lpstr>
      <vt:lpstr>A man of many hats!</vt:lpstr>
      <vt:lpstr>A man of many talents!</vt:lpstr>
      <vt:lpstr>A man who loved his family!</vt:lpstr>
      <vt:lpstr>A man who will not soon be forgotten!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Albert A. Latina</dc:title>
  <dc:creator>Bettina Tuttle</dc:creator>
  <cp:lastModifiedBy>Bettina Tuttle</cp:lastModifiedBy>
  <cp:revision>5</cp:revision>
  <dcterms:created xsi:type="dcterms:W3CDTF">2021-09-18T15:14:47Z</dcterms:created>
  <dcterms:modified xsi:type="dcterms:W3CDTF">2021-09-23T18:47:35Z</dcterms:modified>
</cp:coreProperties>
</file>